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08A6B66-AAF2-4371-8F9F-39A61420E1A4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F19D58F-3F95-4C77-83AA-EF1E7F3CF7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BCC05-6B7B-4C71-A82D-F58DC4779162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AE7D0-B2F6-404E-9489-AB906D0DC7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 Domains of Writing </a:t>
            </a:r>
            <a:endParaRPr lang="en-US" dirty="0"/>
          </a:p>
        </p:txBody>
      </p:sp>
      <p:pic>
        <p:nvPicPr>
          <p:cNvPr id="1026" name="Picture 2" descr="C:\Documents and Settings\user\Local Settings\Temporary Internet Files\Content.IE5\LQFLVONA\MC900432664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2209800" cy="22098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Local Settings\Temporary Internet Files\Content.IE5\6T0R2P3B\MC910217168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381000"/>
            <a:ext cx="1671218" cy="2351076"/>
          </a:xfrm>
          <a:prstGeom prst="rect">
            <a:avLst/>
          </a:prstGeom>
          <a:noFill/>
        </p:spPr>
      </p:pic>
      <p:pic>
        <p:nvPicPr>
          <p:cNvPr id="1028" name="Picture 4" descr="C:\Documents and Settings\user\Local Settings\Temporary Internet Files\Content.IE5\Z3BAMO2G\MC900013091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429000"/>
            <a:ext cx="1981200" cy="2667554"/>
          </a:xfrm>
          <a:prstGeom prst="rect">
            <a:avLst/>
          </a:prstGeom>
          <a:noFill/>
        </p:spPr>
      </p:pic>
      <p:pic>
        <p:nvPicPr>
          <p:cNvPr id="1029" name="Picture 5" descr="C:\Documents and Settings\user\Local Settings\Temporary Internet Files\Content.IE5\X25VWN79\MC900433829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34290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37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22960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Style is the </a:t>
            </a:r>
            <a:r>
              <a:rPr lang="en-US" dirty="0"/>
              <a:t>choice, </a:t>
            </a:r>
            <a:r>
              <a:rPr lang="en-US" dirty="0" smtClean="0"/>
              <a:t>use and arrangement of words and sentence structures that create </a:t>
            </a:r>
            <a:r>
              <a:rPr lang="en-US" dirty="0"/>
              <a:t>tone </a:t>
            </a:r>
            <a:r>
              <a:rPr lang="en-US" dirty="0" smtClean="0"/>
              <a:t>and voice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9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38200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write with strong style?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write with strong style a writer must use </a:t>
            </a:r>
            <a:r>
              <a:rPr lang="en-US" dirty="0"/>
              <a:t>p</a:t>
            </a:r>
            <a:r>
              <a:rPr lang="en-US" dirty="0" smtClean="0"/>
              <a:t>recise, illustrative use of </a:t>
            </a:r>
            <a:r>
              <a:rPr lang="en-US" dirty="0"/>
              <a:t>a variety </a:t>
            </a:r>
            <a:r>
              <a:rPr lang="en-US" dirty="0" smtClean="0"/>
              <a:t>of words and sentence structures to create consistent writer's voice and </a:t>
            </a:r>
            <a:r>
              <a:rPr lang="en-US" dirty="0"/>
              <a:t>tone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31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8153400" cy="579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32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153400" cy="609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33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305800" cy="61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34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7924800" cy="586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35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792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59</Words>
  <Application>Microsoft Office PowerPoint</Application>
  <PresentationFormat>On-screen Show (4:3)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5 Domains of Writing </vt:lpstr>
      <vt:lpstr>Style </vt:lpstr>
      <vt:lpstr>Slide 3</vt:lpstr>
      <vt:lpstr>How do you write with strong style? </vt:lpstr>
      <vt:lpstr>Slide 5</vt:lpstr>
      <vt:lpstr>Slide 6</vt:lpstr>
      <vt:lpstr>Slide 7</vt:lpstr>
      <vt:lpstr>Slide 8</vt:lpstr>
      <vt:lpstr>Slide 9</vt:lpstr>
      <vt:lpstr>Slide 10</vt:lpstr>
    </vt:vector>
  </TitlesOfParts>
  <Company>CASD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Domains of Writing </dc:title>
  <dc:creator> </dc:creator>
  <cp:lastModifiedBy> </cp:lastModifiedBy>
  <cp:revision>21</cp:revision>
  <dcterms:created xsi:type="dcterms:W3CDTF">2012-09-21T11:30:07Z</dcterms:created>
  <dcterms:modified xsi:type="dcterms:W3CDTF">2012-09-21T16:21:34Z</dcterms:modified>
</cp:coreProperties>
</file>